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4" r:id="rId3"/>
    <p:sldId id="281" r:id="rId4"/>
    <p:sldId id="277" r:id="rId5"/>
    <p:sldId id="273" r:id="rId6"/>
    <p:sldId id="274" r:id="rId7"/>
    <p:sldId id="282" r:id="rId8"/>
    <p:sldId id="278" r:id="rId9"/>
    <p:sldId id="287" r:id="rId10"/>
    <p:sldId id="283" r:id="rId11"/>
    <p:sldId id="284" r:id="rId12"/>
    <p:sldId id="285" r:id="rId13"/>
    <p:sldId id="286" r:id="rId14"/>
    <p:sldId id="288" r:id="rId15"/>
    <p:sldId id="289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D68EF-02D1-4B06-A229-AE4149404052}" type="datetimeFigureOut">
              <a:rPr lang="en-US" smtClean="0"/>
              <a:pPr/>
              <a:t>31/12/2015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3A7A6-4616-4DAB-9EBA-62156482A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stallionindia.com" TargetMode="External"/><Relationship Id="rId2" Type="http://schemas.openxmlformats.org/officeDocument/2006/relationships/hyperlink" Target="http://www.stallionindia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219200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Vehicle 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Tracking 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System</a:t>
            </a:r>
          </a:p>
          <a:p>
            <a:pPr lvl="0"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IN</a:t>
            </a:r>
          </a:p>
          <a:p>
            <a:pPr lvl="0"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Mining industries</a:t>
            </a:r>
          </a:p>
        </p:txBody>
      </p:sp>
      <p:pic>
        <p:nvPicPr>
          <p:cNvPr id="5" name="Picture 2" descr="Image result for iron ore mines in in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" y="3657600"/>
            <a:ext cx="8001000" cy="244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1752600"/>
            <a:ext cx="822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Loaded trucks will come to this point for going outside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RFID reader fixed on gate will read the tag on truck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Application software verify the truck identity and opens boom barrier 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Truck leaves the mine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143000"/>
            <a:ext cx="39757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Security OUT point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867400" y="4495800"/>
            <a:ext cx="2664001" cy="1526613"/>
            <a:chOff x="4696967" y="1295399"/>
            <a:chExt cx="2664001" cy="1526613"/>
          </a:xfrm>
        </p:grpSpPr>
        <p:pic>
          <p:nvPicPr>
            <p:cNvPr id="5" name="Picture 4" descr="http://t2.gstatic.com/images?q=tbn:ANd9GcRD4Et-CQ3JoYoZ46yBTB7dIbK9K-R_SdmpHz4ioEgoMN6JMg4&amp;t=1&amp;h=190&amp;w=147&amp;usg=__Fz8DsT4kbAdryxOH7FqXePBQuXM="/>
            <p:cNvPicPr>
              <a:picLocks noChangeAspect="1" noChangeArrowheads="1"/>
            </p:cNvPicPr>
            <p:nvPr/>
          </p:nvPicPr>
          <p:blipFill>
            <a:blip r:embed="rId2" cstate="print"/>
            <a:srcRect l="12408" t="3705" r="11837"/>
            <a:stretch>
              <a:fillRect/>
            </a:stretch>
          </p:blipFill>
          <p:spPr bwMode="auto">
            <a:xfrm>
              <a:off x="5791200" y="1295399"/>
              <a:ext cx="861337" cy="1415143"/>
            </a:xfrm>
            <a:prstGeom prst="rect">
              <a:avLst/>
            </a:prstGeom>
            <a:noFill/>
          </p:spPr>
        </p:pic>
        <p:pic>
          <p:nvPicPr>
            <p:cNvPr id="6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384" b="4592"/>
            <a:stretch>
              <a:fillRect/>
            </a:stretch>
          </p:blipFill>
          <p:spPr bwMode="auto">
            <a:xfrm rot="5400000">
              <a:off x="4923390" y="1282336"/>
              <a:ext cx="1313253" cy="1766099"/>
            </a:xfrm>
            <a:prstGeom prst="rect">
              <a:avLst/>
            </a:prstGeom>
            <a:noFill/>
          </p:spPr>
        </p:pic>
        <p:pic>
          <p:nvPicPr>
            <p:cNvPr id="7" name="Picture 4" descr="http://t3.gstatic.com/images?q=tbn:ANd9GcSkF97OIqVwNOAWzGKVA9GsYNaJjtyagzCDln9yWZCEVvLBq8c&amp;t=1&amp;usg=__fkNSePgT1PGZBy8w5Jp-glxNox4="/>
            <p:cNvPicPr>
              <a:picLocks noChangeAspect="1" noChangeArrowheads="1"/>
            </p:cNvPicPr>
            <p:nvPr/>
          </p:nvPicPr>
          <p:blipFill>
            <a:blip r:embed="rId4" cstate="print"/>
            <a:srcRect l="2862" t="2654"/>
            <a:stretch>
              <a:fillRect/>
            </a:stretch>
          </p:blipFill>
          <p:spPr bwMode="auto">
            <a:xfrm flipH="1">
              <a:off x="6071615" y="1676400"/>
              <a:ext cx="1289353" cy="990600"/>
            </a:xfrm>
            <a:prstGeom prst="rect">
              <a:avLst/>
            </a:prstGeom>
            <a:noFill/>
            <a:scene3d>
              <a:camera prst="isometricOffAxis1Left"/>
              <a:lightRig rig="threePt" dir="t"/>
            </a:scene3d>
          </p:spPr>
        </p:pic>
        <p:sp>
          <p:nvSpPr>
            <p:cNvPr id="8" name="Rectangle 7"/>
            <p:cNvSpPr/>
            <p:nvPr/>
          </p:nvSpPr>
          <p:spPr bwMode="auto">
            <a:xfrm>
              <a:off x="5248656" y="1792224"/>
              <a:ext cx="61821" cy="849086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5056632" y="1780031"/>
              <a:ext cx="177224" cy="266047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209032" y="1780031"/>
              <a:ext cx="177224" cy="266047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5361432" y="1780031"/>
              <a:ext cx="177224" cy="266047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066800"/>
            <a:ext cx="58512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Destination Unloading Point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676400"/>
            <a:ext cx="8458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Loaded truck moves to the weighing balance for taking the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gross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weight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RFID reader at this point identifies the truck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Weight will be automatically transferred to the application software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Gross weight will be verified with the weight recorded at loading point</a:t>
            </a:r>
          </a:p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6705600" y="4876800"/>
            <a:ext cx="2057400" cy="1371600"/>
            <a:chOff x="3446571" y="1057656"/>
            <a:chExt cx="1747221" cy="905256"/>
          </a:xfrm>
        </p:grpSpPr>
        <p:pic>
          <p:nvPicPr>
            <p:cNvPr id="9" name="Picture 6" descr="C:\Users\Admin\Pictures\cabin.jpg"/>
            <p:cNvPicPr>
              <a:picLocks noChangeAspect="1" noChangeArrowheads="1"/>
            </p:cNvPicPr>
            <p:nvPr/>
          </p:nvPicPr>
          <p:blipFill>
            <a:blip r:embed="rId2" cstate="print"/>
            <a:srcRect t="13651" b="16757"/>
            <a:stretch>
              <a:fillRect/>
            </a:stretch>
          </p:blipFill>
          <p:spPr bwMode="auto">
            <a:xfrm>
              <a:off x="3446571" y="1057656"/>
              <a:ext cx="1094949" cy="762000"/>
            </a:xfrm>
            <a:prstGeom prst="rect">
              <a:avLst/>
            </a:prstGeom>
            <a:noFill/>
          </p:spPr>
        </p:pic>
        <p:pic>
          <p:nvPicPr>
            <p:cNvPr id="10" name="Picture 9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26005" t="5866" r="6384" b="4592"/>
            <a:stretch>
              <a:fillRect/>
            </a:stretch>
          </p:blipFill>
          <p:spPr bwMode="auto">
            <a:xfrm rot="5400000">
              <a:off x="4305300" y="1098804"/>
              <a:ext cx="533400" cy="914400"/>
            </a:xfrm>
            <a:prstGeom prst="rect">
              <a:avLst/>
            </a:prstGeom>
            <a:noFill/>
          </p:spPr>
        </p:pic>
        <p:pic>
          <p:nvPicPr>
            <p:cNvPr id="11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4708" b="40466"/>
            <a:stretch>
              <a:fillRect/>
            </a:stretch>
          </p:blipFill>
          <p:spPr bwMode="auto">
            <a:xfrm rot="5400000">
              <a:off x="4650780" y="997164"/>
              <a:ext cx="219808" cy="548055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 bwMode="auto">
            <a:xfrm>
              <a:off x="3669792" y="1810512"/>
              <a:ext cx="15240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605528" y="1438656"/>
              <a:ext cx="45719" cy="457200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44135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5659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47183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066800"/>
            <a:ext cx="405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Pilferage Detection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67640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6705600" y="4876800"/>
            <a:ext cx="2057400" cy="1371600"/>
            <a:chOff x="3446571" y="1057656"/>
            <a:chExt cx="1747221" cy="905256"/>
          </a:xfrm>
        </p:grpSpPr>
        <p:pic>
          <p:nvPicPr>
            <p:cNvPr id="9" name="Picture 6" descr="C:\Users\Admin\Pictures\cabin.jpg"/>
            <p:cNvPicPr>
              <a:picLocks noChangeAspect="1" noChangeArrowheads="1"/>
            </p:cNvPicPr>
            <p:nvPr/>
          </p:nvPicPr>
          <p:blipFill>
            <a:blip r:embed="rId2" cstate="print"/>
            <a:srcRect t="13651" b="16757"/>
            <a:stretch>
              <a:fillRect/>
            </a:stretch>
          </p:blipFill>
          <p:spPr bwMode="auto">
            <a:xfrm>
              <a:off x="3446571" y="1057656"/>
              <a:ext cx="1094949" cy="762000"/>
            </a:xfrm>
            <a:prstGeom prst="rect">
              <a:avLst/>
            </a:prstGeom>
            <a:noFill/>
          </p:spPr>
        </p:pic>
        <p:pic>
          <p:nvPicPr>
            <p:cNvPr id="10" name="Picture 9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26005" t="5866" r="6384" b="4592"/>
            <a:stretch>
              <a:fillRect/>
            </a:stretch>
          </p:blipFill>
          <p:spPr bwMode="auto">
            <a:xfrm rot="5400000">
              <a:off x="4305300" y="1098804"/>
              <a:ext cx="533400" cy="914400"/>
            </a:xfrm>
            <a:prstGeom prst="rect">
              <a:avLst/>
            </a:prstGeom>
            <a:noFill/>
          </p:spPr>
        </p:pic>
        <p:pic>
          <p:nvPicPr>
            <p:cNvPr id="11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4708" b="40466"/>
            <a:stretch>
              <a:fillRect/>
            </a:stretch>
          </p:blipFill>
          <p:spPr bwMode="auto">
            <a:xfrm rot="5400000">
              <a:off x="4650780" y="997164"/>
              <a:ext cx="219808" cy="548055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 bwMode="auto">
            <a:xfrm>
              <a:off x="3669792" y="1810512"/>
              <a:ext cx="15240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605528" y="1438656"/>
              <a:ext cx="45719" cy="457200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44135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5659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47183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28600" y="1676400"/>
            <a:ext cx="8458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the difference between the gross weight recorded at the loading point and the gross weight recorded at the unloading point is negligible, the delivery is accepted</a:t>
            </a:r>
          </a:p>
          <a:p>
            <a:pPr marL="107950">
              <a:buFont typeface="Arial" charset="0"/>
              <a:buChar char="•"/>
            </a:pP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the difference beyond the limit, it will be detected as pilferage and necessary alert/alarm will be generated</a:t>
            </a:r>
          </a:p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066800"/>
            <a:ext cx="405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Pilferage Detection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7753257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066800"/>
            <a:ext cx="50834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Logging Trip completion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67640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6705600" y="4876800"/>
            <a:ext cx="2057400" cy="1371600"/>
            <a:chOff x="3446571" y="1057656"/>
            <a:chExt cx="1747221" cy="905256"/>
          </a:xfrm>
        </p:grpSpPr>
        <p:pic>
          <p:nvPicPr>
            <p:cNvPr id="9" name="Picture 6" descr="C:\Users\Admin\Pictures\cabin.jpg"/>
            <p:cNvPicPr>
              <a:picLocks noChangeAspect="1" noChangeArrowheads="1"/>
            </p:cNvPicPr>
            <p:nvPr/>
          </p:nvPicPr>
          <p:blipFill>
            <a:blip r:embed="rId2" cstate="print"/>
            <a:srcRect t="13651" b="16757"/>
            <a:stretch>
              <a:fillRect/>
            </a:stretch>
          </p:blipFill>
          <p:spPr bwMode="auto">
            <a:xfrm>
              <a:off x="3446571" y="1057656"/>
              <a:ext cx="1094949" cy="762000"/>
            </a:xfrm>
            <a:prstGeom prst="rect">
              <a:avLst/>
            </a:prstGeom>
            <a:noFill/>
          </p:spPr>
        </p:pic>
        <p:pic>
          <p:nvPicPr>
            <p:cNvPr id="10" name="Picture 9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26005" t="5866" r="6384" b="4592"/>
            <a:stretch>
              <a:fillRect/>
            </a:stretch>
          </p:blipFill>
          <p:spPr bwMode="auto">
            <a:xfrm rot="5400000">
              <a:off x="4305300" y="1098804"/>
              <a:ext cx="533400" cy="914400"/>
            </a:xfrm>
            <a:prstGeom prst="rect">
              <a:avLst/>
            </a:prstGeom>
            <a:noFill/>
          </p:spPr>
        </p:pic>
        <p:pic>
          <p:nvPicPr>
            <p:cNvPr id="11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4708" b="40466"/>
            <a:stretch>
              <a:fillRect/>
            </a:stretch>
          </p:blipFill>
          <p:spPr bwMode="auto">
            <a:xfrm rot="5400000">
              <a:off x="4650780" y="997164"/>
              <a:ext cx="219808" cy="548055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 bwMode="auto">
            <a:xfrm>
              <a:off x="3669792" y="1810512"/>
              <a:ext cx="15240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605528" y="1438656"/>
              <a:ext cx="45719" cy="457200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44135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5659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47183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28600" y="1905000"/>
            <a:ext cx="8458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 the gross weight verification completes at the unloading point, trip completion receipt will be issued to the driver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Driver can collect payment for the trip with this receipt</a:t>
            </a:r>
          </a:p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066800"/>
            <a:ext cx="61574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Prevent Multiple Trip Logging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67640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6705600" y="4876800"/>
            <a:ext cx="2057400" cy="1371600"/>
            <a:chOff x="3446571" y="1057656"/>
            <a:chExt cx="1747221" cy="905256"/>
          </a:xfrm>
        </p:grpSpPr>
        <p:pic>
          <p:nvPicPr>
            <p:cNvPr id="9" name="Picture 6" descr="C:\Users\Admin\Pictures\cabin.jpg"/>
            <p:cNvPicPr>
              <a:picLocks noChangeAspect="1" noChangeArrowheads="1"/>
            </p:cNvPicPr>
            <p:nvPr/>
          </p:nvPicPr>
          <p:blipFill>
            <a:blip r:embed="rId2" cstate="print"/>
            <a:srcRect t="13651" b="16757"/>
            <a:stretch>
              <a:fillRect/>
            </a:stretch>
          </p:blipFill>
          <p:spPr bwMode="auto">
            <a:xfrm>
              <a:off x="3446571" y="1057656"/>
              <a:ext cx="1094949" cy="762000"/>
            </a:xfrm>
            <a:prstGeom prst="rect">
              <a:avLst/>
            </a:prstGeom>
            <a:noFill/>
          </p:spPr>
        </p:pic>
        <p:pic>
          <p:nvPicPr>
            <p:cNvPr id="10" name="Picture 9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26005" t="5866" r="6384" b="4592"/>
            <a:stretch>
              <a:fillRect/>
            </a:stretch>
          </p:blipFill>
          <p:spPr bwMode="auto">
            <a:xfrm rot="5400000">
              <a:off x="4305300" y="1098804"/>
              <a:ext cx="533400" cy="914400"/>
            </a:xfrm>
            <a:prstGeom prst="rect">
              <a:avLst/>
            </a:prstGeom>
            <a:noFill/>
          </p:spPr>
        </p:pic>
        <p:pic>
          <p:nvPicPr>
            <p:cNvPr id="11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4708" b="40466"/>
            <a:stretch>
              <a:fillRect/>
            </a:stretch>
          </p:blipFill>
          <p:spPr bwMode="auto">
            <a:xfrm rot="5400000">
              <a:off x="4650780" y="997164"/>
              <a:ext cx="219808" cy="548055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 bwMode="auto">
            <a:xfrm>
              <a:off x="3669792" y="1810512"/>
              <a:ext cx="15240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605528" y="1438656"/>
              <a:ext cx="45719" cy="457200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44135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5659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47183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28600" y="1905000"/>
            <a:ext cx="8458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driver take the truck again to another weighing balance without unloading the material, it will be detected as duplicate trip logging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Necessary alarm/alert will be generated and trip completion receipt will not be issued </a:t>
            </a:r>
          </a:p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34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it-IT" b="1" dirty="0">
                <a:solidFill>
                  <a:srgbClr val="6B58FA"/>
                </a:solidFill>
                <a:latin typeface="Comic Sans MS" pitchFamily="66" charset="0"/>
              </a:rPr>
              <a:t>STALLION SYSTEMS AND SOLUTIONS PVT LTD.</a:t>
            </a:r>
            <a:r>
              <a:rPr lang="it-IT" sz="4400" b="1" dirty="0">
                <a:solidFill>
                  <a:srgbClr val="6B58FA"/>
                </a:solidFill>
                <a:latin typeface="Comic Sans MS" pitchFamily="66" charset="0"/>
              </a:rPr>
              <a:t/>
            </a:r>
            <a:br>
              <a:rPr lang="it-IT" sz="4400" b="1" dirty="0">
                <a:solidFill>
                  <a:srgbClr val="6B58FA"/>
                </a:solidFill>
                <a:latin typeface="Comic Sans MS" pitchFamily="66" charset="0"/>
              </a:rPr>
            </a:br>
            <a:r>
              <a:rPr lang="it-IT" sz="1800" b="1" dirty="0">
                <a:solidFill>
                  <a:srgbClr val="6B58FA"/>
                </a:solidFill>
                <a:latin typeface="Comic Sans MS" pitchFamily="66" charset="0"/>
              </a:rPr>
              <a:t>Stallion House, Padam Stop, KP Vallon Road</a:t>
            </a:r>
          </a:p>
          <a:p>
            <a:pPr algn="ctr">
              <a:defRPr/>
            </a:pPr>
            <a:r>
              <a:rPr lang="it-IT" sz="1800" b="1" dirty="0">
                <a:solidFill>
                  <a:srgbClr val="6B58FA"/>
                </a:solidFill>
                <a:latin typeface="Comic Sans MS" pitchFamily="66" charset="0"/>
              </a:rPr>
              <a:t>Kadavanthra, Kochi, 682020</a:t>
            </a:r>
          </a:p>
          <a:p>
            <a:pPr algn="ctr">
              <a:defRPr/>
            </a:pPr>
            <a:r>
              <a:rPr lang="it-IT" sz="1800" b="1" dirty="0">
                <a:solidFill>
                  <a:srgbClr val="6B58FA"/>
                </a:solidFill>
                <a:latin typeface="Comic Sans MS" pitchFamily="66" charset="0"/>
                <a:hlinkClick r:id="rId2"/>
              </a:rPr>
              <a:t>www.stallionindia.com </a:t>
            </a:r>
            <a:r>
              <a:rPr lang="it-IT" sz="1800" b="1" dirty="0">
                <a:solidFill>
                  <a:srgbClr val="6B58FA"/>
                </a:solidFill>
                <a:latin typeface="Comic Sans MS" pitchFamily="66" charset="0"/>
              </a:rPr>
              <a:t/>
            </a:r>
            <a:br>
              <a:rPr lang="it-IT" sz="1800" b="1" dirty="0">
                <a:solidFill>
                  <a:srgbClr val="6B58FA"/>
                </a:solidFill>
                <a:latin typeface="Comic Sans MS" pitchFamily="66" charset="0"/>
              </a:rPr>
            </a:br>
            <a:endParaRPr lang="it-IT" sz="1800" b="1" dirty="0">
              <a:solidFill>
                <a:srgbClr val="6B58FA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it-IT" sz="2000" b="1" dirty="0">
                <a:solidFill>
                  <a:srgbClr val="6B58FA"/>
                </a:solidFill>
                <a:latin typeface="Comic Sans MS" pitchFamily="66" charset="0"/>
              </a:rPr>
              <a:t>Email : </a:t>
            </a:r>
            <a:r>
              <a:rPr lang="it-IT" sz="2000" b="1" dirty="0">
                <a:solidFill>
                  <a:srgbClr val="6B58FA"/>
                </a:solidFill>
                <a:latin typeface="Comic Sans MS" pitchFamily="66" charset="0"/>
                <a:hlinkClick r:id="rId3"/>
              </a:rPr>
              <a:t>sales@stallionindia.com</a:t>
            </a:r>
            <a:endParaRPr lang="it-IT" sz="2000" b="1" dirty="0">
              <a:solidFill>
                <a:srgbClr val="6B58FA"/>
              </a:solidFill>
              <a:latin typeface="Comic Sans MS" pitchFamily="66" charset="0"/>
            </a:endParaRPr>
          </a:p>
          <a:p>
            <a:pPr algn="ctr">
              <a:defRPr/>
            </a:pPr>
            <a:endParaRPr lang="it-IT" sz="4400" b="1" dirty="0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defRPr/>
            </a:pPr>
            <a:r>
              <a:rPr lang="it-IT" sz="4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Problems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1447800"/>
            <a:ext cx="4876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Manual System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 man power involved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Pilferage of materials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Verification of tonnage &amp; Trips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Lack of visibility of vehicle movements</a:t>
            </a:r>
          </a:p>
          <a:p>
            <a:pPr marL="107950">
              <a:buFont typeface="Arial" charset="0"/>
              <a:buChar char="•"/>
            </a:pP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07950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0" name="AutoShape 4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2214" y="1905000"/>
            <a:ext cx="3776761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Objective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057400"/>
            <a:ext cx="5410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IN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Ensure Data authenticity</a:t>
            </a:r>
          </a:p>
          <a:p>
            <a:pPr marL="107950">
              <a:buFont typeface="Arial" charset="0"/>
              <a:buChar char="•"/>
            </a:pPr>
            <a:r>
              <a:rPr lang="en-IN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Ensure Data accuracy</a:t>
            </a:r>
          </a:p>
          <a:p>
            <a:pPr marL="107950">
              <a:buFont typeface="Arial" charset="0"/>
              <a:buChar char="•"/>
            </a:pPr>
            <a:r>
              <a:rPr lang="en-IN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Reduction </a:t>
            </a:r>
            <a:r>
              <a:rPr lang="en-IN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 manual </a:t>
            </a:r>
            <a:r>
              <a:rPr lang="en-IN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effort</a:t>
            </a:r>
          </a:p>
          <a:p>
            <a:pPr marL="107950">
              <a:buFont typeface="Arial" charset="0"/>
              <a:buChar char="•"/>
            </a:pPr>
            <a:r>
              <a:rPr lang="en-IN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Identify pilferage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Verify Tonnage &amp; trips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07950">
              <a:buFont typeface="Arial" charset="0"/>
              <a:buChar char="•"/>
            </a:pPr>
            <a:r>
              <a:rPr lang="en-IN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Increased productivity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 descr="RFID Reta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057400"/>
            <a:ext cx="3352796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2057400"/>
            <a:ext cx="8229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Each vehicle carrying ore will be fixed with a RFID tag with unique identification number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 truck details including the registration number, model, owner details, driver details etc will be fed to the application software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295400"/>
            <a:ext cx="28552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RFID tagging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1752600"/>
            <a:ext cx="822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Empty trucks will first come to this point for entering inside mine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RFID reader fixed on gate will read the tag on truck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Application software verify the truck identity and opens boom barrier 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Truck enters the mine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143000"/>
            <a:ext cx="3634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Security IN point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867400" y="4495800"/>
            <a:ext cx="2664001" cy="1526613"/>
            <a:chOff x="4696967" y="1295399"/>
            <a:chExt cx="2664001" cy="1526613"/>
          </a:xfrm>
        </p:grpSpPr>
        <p:pic>
          <p:nvPicPr>
            <p:cNvPr id="5" name="Picture 4" descr="http://t2.gstatic.com/images?q=tbn:ANd9GcRD4Et-CQ3JoYoZ46yBTB7dIbK9K-R_SdmpHz4ioEgoMN6JMg4&amp;t=1&amp;h=190&amp;w=147&amp;usg=__Fz8DsT4kbAdryxOH7FqXePBQuXM="/>
            <p:cNvPicPr>
              <a:picLocks noChangeAspect="1" noChangeArrowheads="1"/>
            </p:cNvPicPr>
            <p:nvPr/>
          </p:nvPicPr>
          <p:blipFill>
            <a:blip r:embed="rId2" cstate="print"/>
            <a:srcRect l="12408" t="3705" r="11837"/>
            <a:stretch>
              <a:fillRect/>
            </a:stretch>
          </p:blipFill>
          <p:spPr bwMode="auto">
            <a:xfrm>
              <a:off x="5791200" y="1295399"/>
              <a:ext cx="861337" cy="1415143"/>
            </a:xfrm>
            <a:prstGeom prst="rect">
              <a:avLst/>
            </a:prstGeom>
            <a:noFill/>
          </p:spPr>
        </p:pic>
        <p:pic>
          <p:nvPicPr>
            <p:cNvPr id="6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384" b="4592"/>
            <a:stretch>
              <a:fillRect/>
            </a:stretch>
          </p:blipFill>
          <p:spPr bwMode="auto">
            <a:xfrm rot="5400000">
              <a:off x="4923390" y="1282336"/>
              <a:ext cx="1313253" cy="1766099"/>
            </a:xfrm>
            <a:prstGeom prst="rect">
              <a:avLst/>
            </a:prstGeom>
            <a:noFill/>
          </p:spPr>
        </p:pic>
        <p:pic>
          <p:nvPicPr>
            <p:cNvPr id="7" name="Picture 4" descr="http://t3.gstatic.com/images?q=tbn:ANd9GcSkF97OIqVwNOAWzGKVA9GsYNaJjtyagzCDln9yWZCEVvLBq8c&amp;t=1&amp;usg=__fkNSePgT1PGZBy8w5Jp-glxNox4="/>
            <p:cNvPicPr>
              <a:picLocks noChangeAspect="1" noChangeArrowheads="1"/>
            </p:cNvPicPr>
            <p:nvPr/>
          </p:nvPicPr>
          <p:blipFill>
            <a:blip r:embed="rId4" cstate="print"/>
            <a:srcRect l="2862" t="2654"/>
            <a:stretch>
              <a:fillRect/>
            </a:stretch>
          </p:blipFill>
          <p:spPr bwMode="auto">
            <a:xfrm flipH="1">
              <a:off x="6071615" y="1676400"/>
              <a:ext cx="1289353" cy="990600"/>
            </a:xfrm>
            <a:prstGeom prst="rect">
              <a:avLst/>
            </a:prstGeom>
            <a:noFill/>
            <a:scene3d>
              <a:camera prst="isometricOffAxis1Left"/>
              <a:lightRig rig="threePt" dir="t"/>
            </a:scene3d>
          </p:spPr>
        </p:pic>
        <p:sp>
          <p:nvSpPr>
            <p:cNvPr id="8" name="Rectangle 7"/>
            <p:cNvSpPr/>
            <p:nvPr/>
          </p:nvSpPr>
          <p:spPr bwMode="auto">
            <a:xfrm>
              <a:off x="5248656" y="1792224"/>
              <a:ext cx="61821" cy="849086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5056632" y="1780031"/>
              <a:ext cx="177224" cy="266047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209032" y="1780031"/>
              <a:ext cx="177224" cy="266047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5361432" y="1780031"/>
              <a:ext cx="177224" cy="266047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2057400"/>
            <a:ext cx="8458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Empty truck moves to the weighing balance for taking the tare weight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RFID reader at this point identifies the truck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Weight will be automatically transferred to the application software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Tare weight will be recorded in the application software for the truck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295400"/>
            <a:ext cx="38266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Tare Weight Point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705600" y="4876800"/>
            <a:ext cx="2057400" cy="1371600"/>
            <a:chOff x="3446571" y="1057656"/>
            <a:chExt cx="1747221" cy="905256"/>
          </a:xfrm>
        </p:grpSpPr>
        <p:pic>
          <p:nvPicPr>
            <p:cNvPr id="5" name="Picture 6" descr="C:\Users\Admin\Pictures\cabin.jpg"/>
            <p:cNvPicPr>
              <a:picLocks noChangeAspect="1" noChangeArrowheads="1"/>
            </p:cNvPicPr>
            <p:nvPr/>
          </p:nvPicPr>
          <p:blipFill>
            <a:blip r:embed="rId2" cstate="print"/>
            <a:srcRect t="13651" b="16757"/>
            <a:stretch>
              <a:fillRect/>
            </a:stretch>
          </p:blipFill>
          <p:spPr bwMode="auto">
            <a:xfrm>
              <a:off x="3446571" y="1057656"/>
              <a:ext cx="1094949" cy="762000"/>
            </a:xfrm>
            <a:prstGeom prst="rect">
              <a:avLst/>
            </a:prstGeom>
            <a:noFill/>
          </p:spPr>
        </p:pic>
        <p:pic>
          <p:nvPicPr>
            <p:cNvPr id="6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26005" t="5866" r="6384" b="4592"/>
            <a:stretch>
              <a:fillRect/>
            </a:stretch>
          </p:blipFill>
          <p:spPr bwMode="auto">
            <a:xfrm rot="5400000">
              <a:off x="4305300" y="1098804"/>
              <a:ext cx="533400" cy="914400"/>
            </a:xfrm>
            <a:prstGeom prst="rect">
              <a:avLst/>
            </a:prstGeom>
            <a:noFill/>
          </p:spPr>
        </p:pic>
        <p:pic>
          <p:nvPicPr>
            <p:cNvPr id="7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4708" b="40466"/>
            <a:stretch>
              <a:fillRect/>
            </a:stretch>
          </p:blipFill>
          <p:spPr bwMode="auto">
            <a:xfrm rot="5400000">
              <a:off x="4650780" y="997164"/>
              <a:ext cx="219808" cy="548055"/>
            </a:xfrm>
            <a:prstGeom prst="rect">
              <a:avLst/>
            </a:prstGeom>
            <a:noFill/>
          </p:spPr>
        </p:pic>
        <p:sp>
          <p:nvSpPr>
            <p:cNvPr id="8" name="Rectangle 7"/>
            <p:cNvSpPr/>
            <p:nvPr/>
          </p:nvSpPr>
          <p:spPr bwMode="auto">
            <a:xfrm>
              <a:off x="3669792" y="1810512"/>
              <a:ext cx="15240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605528" y="1438656"/>
              <a:ext cx="45719" cy="457200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44135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45659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47183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20574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65150" lvl="1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Truck will be loaded with the iron ore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295400"/>
            <a:ext cx="29498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Loading point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590800"/>
            <a:ext cx="4859441" cy="323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295400"/>
            <a:ext cx="40671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Gross Weight Point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1905000"/>
            <a:ext cx="8458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Loaded truck moves to the weighing balance for taking the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gross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weight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RFID reader at this point identifies the truck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Weight will be automatically transferred to the application software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Gross weight will be recorded in the application software for the truck</a:t>
            </a:r>
          </a:p>
          <a:p>
            <a:pPr marL="107950">
              <a:buFont typeface="Arial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Net weight calculated by</a:t>
            </a:r>
            <a:b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deducting tare weight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65150" lvl="1">
              <a:buFont typeface="Arial" charset="0"/>
              <a:buChar char="•"/>
            </a:pP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705600" y="4876800"/>
            <a:ext cx="2057400" cy="1371600"/>
            <a:chOff x="3446571" y="1057656"/>
            <a:chExt cx="1747221" cy="905256"/>
          </a:xfrm>
        </p:grpSpPr>
        <p:pic>
          <p:nvPicPr>
            <p:cNvPr id="9" name="Picture 6" descr="C:\Users\Admin\Pictures\cabin.jpg"/>
            <p:cNvPicPr>
              <a:picLocks noChangeAspect="1" noChangeArrowheads="1"/>
            </p:cNvPicPr>
            <p:nvPr/>
          </p:nvPicPr>
          <p:blipFill>
            <a:blip r:embed="rId2" cstate="print"/>
            <a:srcRect t="13651" b="16757"/>
            <a:stretch>
              <a:fillRect/>
            </a:stretch>
          </p:blipFill>
          <p:spPr bwMode="auto">
            <a:xfrm>
              <a:off x="3446571" y="1057656"/>
              <a:ext cx="1094949" cy="762000"/>
            </a:xfrm>
            <a:prstGeom prst="rect">
              <a:avLst/>
            </a:prstGeom>
            <a:noFill/>
          </p:spPr>
        </p:pic>
        <p:pic>
          <p:nvPicPr>
            <p:cNvPr id="10" name="Picture 9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26005" t="5866" r="6384" b="4592"/>
            <a:stretch>
              <a:fillRect/>
            </a:stretch>
          </p:blipFill>
          <p:spPr bwMode="auto">
            <a:xfrm rot="5400000">
              <a:off x="4305300" y="1098804"/>
              <a:ext cx="533400" cy="914400"/>
            </a:xfrm>
            <a:prstGeom prst="rect">
              <a:avLst/>
            </a:prstGeom>
            <a:noFill/>
          </p:spPr>
        </p:pic>
        <p:pic>
          <p:nvPicPr>
            <p:cNvPr id="11" name="Picture 5" descr="C:\Users\Admin\Pictures\tipper.jpg"/>
            <p:cNvPicPr>
              <a:picLocks noChangeAspect="1" noChangeArrowheads="1"/>
            </p:cNvPicPr>
            <p:nvPr/>
          </p:nvPicPr>
          <p:blipFill>
            <a:blip r:embed="rId3" cstate="print"/>
            <a:srcRect l="7430" t="5866" r="64708" b="40466"/>
            <a:stretch>
              <a:fillRect/>
            </a:stretch>
          </p:blipFill>
          <p:spPr bwMode="auto">
            <a:xfrm rot="5400000">
              <a:off x="4650780" y="997164"/>
              <a:ext cx="219808" cy="548055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 bwMode="auto">
            <a:xfrm>
              <a:off x="3669792" y="1810512"/>
              <a:ext cx="15240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605528" y="1438656"/>
              <a:ext cx="45719" cy="457200"/>
            </a:xfrm>
            <a:prstGeom prst="rect">
              <a:avLst/>
            </a:prstGeom>
            <a:solidFill>
              <a:schemeClr val="accent4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accent3">
                  <a:lumMod val="75000"/>
                </a:schemeClr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44135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5659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4718304" y="1426464"/>
              <a:ext cx="131064" cy="143256"/>
            </a:xfrm>
            <a:prstGeom prst="roundRect">
              <a:avLst/>
            </a:prstGeom>
            <a:solidFill>
              <a:srgbClr val="CC66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4325" y="409575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rgbClr val="CC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Proposed Solution</a:t>
            </a:r>
            <a:endParaRPr lang="en-US" sz="3200" b="1" dirty="0">
              <a:solidFill>
                <a:srgbClr val="CC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1295400"/>
            <a:ext cx="40671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Gross Weight Point</a:t>
            </a:r>
            <a:endParaRPr lang="en-IN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2" name="AutoShape 2" descr="Image result for mining industry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981200"/>
            <a:ext cx="788595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469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Stallion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Stallion</dc:creator>
  <cp:lastModifiedBy>Sreenesh</cp:lastModifiedBy>
  <cp:revision>67</cp:revision>
  <dcterms:created xsi:type="dcterms:W3CDTF">2015-06-23T11:58:51Z</dcterms:created>
  <dcterms:modified xsi:type="dcterms:W3CDTF">2015-12-31T11:40:11Z</dcterms:modified>
</cp:coreProperties>
</file>